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5"/>
  </p:notesMasterIdLst>
  <p:sldIdLst>
    <p:sldId id="266" r:id="rId3"/>
    <p:sldId id="265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8" r:id="rId13"/>
    <p:sldId id="267" r:id="rId14"/>
  </p:sldIdLst>
  <p:sldSz cx="9144000" cy="6858000" type="screen4x3"/>
  <p:notesSz cx="7559675" cy="10691813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B43BFE-C7DB-4A79-88DC-D0F0325C78A9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B139DB9C-BF78-48CF-BA7E-C5DB36009CF7}">
      <dgm:prSet phldrT="[Texto]" custT="1"/>
      <dgm:spPr/>
      <dgm:t>
        <a:bodyPr/>
        <a:lstStyle/>
        <a:p>
          <a:r>
            <a:rPr lang="pt-PT" sz="2400" dirty="0" smtClean="0"/>
            <a:t>Centralgest</a:t>
          </a:r>
          <a:endParaRPr lang="pt-PT" sz="1400" dirty="0"/>
        </a:p>
      </dgm:t>
    </dgm:pt>
    <dgm:pt modelId="{BA4DFFA8-3081-45F6-A5BD-580E82E77DCE}" type="parTrans" cxnId="{3AEF0AA6-E944-40DC-90B9-38454E3A2F9D}">
      <dgm:prSet/>
      <dgm:spPr/>
      <dgm:t>
        <a:bodyPr/>
        <a:lstStyle/>
        <a:p>
          <a:endParaRPr lang="pt-PT"/>
        </a:p>
      </dgm:t>
    </dgm:pt>
    <dgm:pt modelId="{3457AFA7-E8F1-4925-8C8C-E0D174143E85}" type="sibTrans" cxnId="{3AEF0AA6-E944-40DC-90B9-38454E3A2F9D}">
      <dgm:prSet/>
      <dgm:spPr/>
      <dgm:t>
        <a:bodyPr/>
        <a:lstStyle/>
        <a:p>
          <a:endParaRPr lang="pt-PT"/>
        </a:p>
      </dgm:t>
    </dgm:pt>
    <dgm:pt modelId="{B1CD69EE-CDE1-4616-AECB-E857292209DA}">
      <dgm:prSet phldrT="[Texto]"/>
      <dgm:spPr/>
      <dgm:t>
        <a:bodyPr/>
        <a:lstStyle/>
        <a:p>
          <a:r>
            <a:rPr lang="pt-PT" dirty="0" smtClean="0"/>
            <a:t>Contabilidade</a:t>
          </a:r>
          <a:endParaRPr lang="pt-PT" dirty="0"/>
        </a:p>
      </dgm:t>
    </dgm:pt>
    <dgm:pt modelId="{CB5A57D1-669B-4A85-9760-E11F60803FD5}" type="parTrans" cxnId="{78666C11-209D-4BA7-B606-D036FC24458C}">
      <dgm:prSet/>
      <dgm:spPr/>
      <dgm:t>
        <a:bodyPr/>
        <a:lstStyle/>
        <a:p>
          <a:endParaRPr lang="pt-PT"/>
        </a:p>
      </dgm:t>
    </dgm:pt>
    <dgm:pt modelId="{96804B0F-D9F9-41F0-80A7-F8DBD285D9B7}" type="sibTrans" cxnId="{78666C11-209D-4BA7-B606-D036FC24458C}">
      <dgm:prSet/>
      <dgm:spPr/>
      <dgm:t>
        <a:bodyPr/>
        <a:lstStyle/>
        <a:p>
          <a:endParaRPr lang="pt-PT"/>
        </a:p>
      </dgm:t>
    </dgm:pt>
    <dgm:pt modelId="{8F095FDD-0279-48FD-92F4-29F4637BCA51}">
      <dgm:prSet phldrT="[Texto]"/>
      <dgm:spPr/>
      <dgm:t>
        <a:bodyPr/>
        <a:lstStyle/>
        <a:p>
          <a:r>
            <a:rPr lang="pt-PT" dirty="0" smtClean="0"/>
            <a:t>Comercial</a:t>
          </a:r>
          <a:endParaRPr lang="pt-PT" dirty="0"/>
        </a:p>
      </dgm:t>
    </dgm:pt>
    <dgm:pt modelId="{440955A9-F1BE-41AE-9116-636B6A7B3651}" type="parTrans" cxnId="{9FA95158-B978-414F-AD58-3438EE1B022B}">
      <dgm:prSet/>
      <dgm:spPr/>
      <dgm:t>
        <a:bodyPr/>
        <a:lstStyle/>
        <a:p>
          <a:endParaRPr lang="pt-PT"/>
        </a:p>
      </dgm:t>
    </dgm:pt>
    <dgm:pt modelId="{154B7E0C-0275-47FE-956F-98C142F4C77E}" type="sibTrans" cxnId="{9FA95158-B978-414F-AD58-3438EE1B022B}">
      <dgm:prSet/>
      <dgm:spPr/>
      <dgm:t>
        <a:bodyPr/>
        <a:lstStyle/>
        <a:p>
          <a:endParaRPr lang="pt-PT"/>
        </a:p>
      </dgm:t>
    </dgm:pt>
    <dgm:pt modelId="{512A34ED-AC67-4DA5-9D1A-8BF092F58113}">
      <dgm:prSet/>
      <dgm:spPr/>
      <dgm:t>
        <a:bodyPr/>
        <a:lstStyle/>
        <a:p>
          <a:r>
            <a:rPr lang="pt-PT" dirty="0" smtClean="0"/>
            <a:t>Construção</a:t>
          </a:r>
          <a:endParaRPr lang="pt-PT" dirty="0"/>
        </a:p>
      </dgm:t>
    </dgm:pt>
    <dgm:pt modelId="{F755D8DF-0C9E-4645-B16D-1C6C02E1EDFB}" type="parTrans" cxnId="{3A66F856-8D61-4B3C-BC0B-D00BC98D9481}">
      <dgm:prSet/>
      <dgm:spPr/>
      <dgm:t>
        <a:bodyPr/>
        <a:lstStyle/>
        <a:p>
          <a:endParaRPr lang="pt-PT"/>
        </a:p>
      </dgm:t>
    </dgm:pt>
    <dgm:pt modelId="{F7C3B56E-3DA2-4760-81B7-2E8585A54C9E}" type="sibTrans" cxnId="{3A66F856-8D61-4B3C-BC0B-D00BC98D9481}">
      <dgm:prSet/>
      <dgm:spPr/>
      <dgm:t>
        <a:bodyPr/>
        <a:lstStyle/>
        <a:p>
          <a:endParaRPr lang="pt-PT"/>
        </a:p>
      </dgm:t>
    </dgm:pt>
    <dgm:pt modelId="{8A3B9767-6C21-4781-A3B6-E8692FA03F8E}">
      <dgm:prSet/>
      <dgm:spPr/>
      <dgm:t>
        <a:bodyPr/>
        <a:lstStyle/>
        <a:p>
          <a:r>
            <a:rPr lang="pt-PT" dirty="0" smtClean="0"/>
            <a:t>Produção</a:t>
          </a:r>
          <a:endParaRPr lang="pt-PT" dirty="0"/>
        </a:p>
      </dgm:t>
    </dgm:pt>
    <dgm:pt modelId="{DF458BEB-7208-4441-BADC-44D93DCFF505}" type="parTrans" cxnId="{050D9C55-D824-465B-A166-DE7CC4AC6979}">
      <dgm:prSet/>
      <dgm:spPr/>
      <dgm:t>
        <a:bodyPr/>
        <a:lstStyle/>
        <a:p>
          <a:endParaRPr lang="pt-PT"/>
        </a:p>
      </dgm:t>
    </dgm:pt>
    <dgm:pt modelId="{AA40F938-BE58-4CD3-B34D-AC9421819C20}" type="sibTrans" cxnId="{050D9C55-D824-465B-A166-DE7CC4AC6979}">
      <dgm:prSet/>
      <dgm:spPr/>
      <dgm:t>
        <a:bodyPr/>
        <a:lstStyle/>
        <a:p>
          <a:endParaRPr lang="pt-PT"/>
        </a:p>
      </dgm:t>
    </dgm:pt>
    <dgm:pt modelId="{9BCDDCA0-8FC9-482F-B482-31D35F890C91}">
      <dgm:prSet/>
      <dgm:spPr/>
      <dgm:t>
        <a:bodyPr/>
        <a:lstStyle/>
        <a:p>
          <a:r>
            <a:rPr lang="pt-PT" dirty="0" smtClean="0"/>
            <a:t>BPM (</a:t>
          </a:r>
          <a:r>
            <a:rPr lang="pt-PT" dirty="0" err="1" smtClean="0"/>
            <a:t>Business</a:t>
          </a:r>
          <a:r>
            <a:rPr lang="pt-PT" dirty="0" smtClean="0"/>
            <a:t> </a:t>
          </a:r>
          <a:r>
            <a:rPr lang="pt-PT" dirty="0" err="1" smtClean="0"/>
            <a:t>Process</a:t>
          </a:r>
          <a:r>
            <a:rPr lang="pt-PT" dirty="0" smtClean="0"/>
            <a:t> </a:t>
          </a:r>
          <a:r>
            <a:rPr lang="pt-PT" dirty="0" err="1" smtClean="0"/>
            <a:t>management</a:t>
          </a:r>
          <a:r>
            <a:rPr lang="pt-PT" dirty="0" smtClean="0"/>
            <a:t>) </a:t>
          </a:r>
          <a:endParaRPr lang="pt-PT" dirty="0"/>
        </a:p>
      </dgm:t>
    </dgm:pt>
    <dgm:pt modelId="{FFB04940-DC76-4364-AEF8-ABCED0D3AD94}" type="parTrans" cxnId="{B46E603D-F3A9-4FE1-AFFF-0646A5AECEF3}">
      <dgm:prSet/>
      <dgm:spPr/>
      <dgm:t>
        <a:bodyPr/>
        <a:lstStyle/>
        <a:p>
          <a:endParaRPr lang="pt-PT"/>
        </a:p>
      </dgm:t>
    </dgm:pt>
    <dgm:pt modelId="{F542B11C-826A-4389-A7F0-3AAC071F5698}" type="sibTrans" cxnId="{B46E603D-F3A9-4FE1-AFFF-0646A5AECEF3}">
      <dgm:prSet/>
      <dgm:spPr/>
      <dgm:t>
        <a:bodyPr/>
        <a:lstStyle/>
        <a:p>
          <a:endParaRPr lang="pt-PT"/>
        </a:p>
      </dgm:t>
    </dgm:pt>
    <dgm:pt modelId="{557E2C18-5193-4FB9-B30C-DE3FDC00C946}">
      <dgm:prSet/>
      <dgm:spPr/>
      <dgm:t>
        <a:bodyPr/>
        <a:lstStyle/>
        <a:p>
          <a:r>
            <a:rPr lang="pt-PT" dirty="0" smtClean="0"/>
            <a:t>Soluções Sectoriais</a:t>
          </a:r>
          <a:endParaRPr lang="pt-PT" dirty="0"/>
        </a:p>
      </dgm:t>
    </dgm:pt>
    <dgm:pt modelId="{BE9EA201-95CA-4F22-B3D7-309CC28666B4}" type="parTrans" cxnId="{810C57EA-3CD4-4B82-AF18-08F4C1A7ADF3}">
      <dgm:prSet/>
      <dgm:spPr/>
      <dgm:t>
        <a:bodyPr/>
        <a:lstStyle/>
        <a:p>
          <a:endParaRPr lang="pt-PT"/>
        </a:p>
      </dgm:t>
    </dgm:pt>
    <dgm:pt modelId="{86081B5A-B259-46B1-810F-1C27C859E8B0}" type="sibTrans" cxnId="{810C57EA-3CD4-4B82-AF18-08F4C1A7ADF3}">
      <dgm:prSet/>
      <dgm:spPr/>
      <dgm:t>
        <a:bodyPr/>
        <a:lstStyle/>
        <a:p>
          <a:endParaRPr lang="pt-PT"/>
        </a:p>
      </dgm:t>
    </dgm:pt>
    <dgm:pt modelId="{60C7BCB6-6612-4C83-97FE-EBFB2DADECDE}" type="pres">
      <dgm:prSet presAssocID="{DBB43BFE-C7DB-4A79-88DC-D0F0325C78A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A42CB3B9-FFDF-4773-AC19-DEDB4E7C0466}" type="pres">
      <dgm:prSet presAssocID="{B139DB9C-BF78-48CF-BA7E-C5DB36009CF7}" presName="root1" presStyleCnt="0"/>
      <dgm:spPr/>
    </dgm:pt>
    <dgm:pt modelId="{0931DB4E-5AD0-4024-B6E8-DDE637EF3C6B}" type="pres">
      <dgm:prSet presAssocID="{B139DB9C-BF78-48CF-BA7E-C5DB36009CF7}" presName="LevelOneTextNode" presStyleLbl="node0" presStyleIdx="0" presStyleCnt="1" custScaleX="171287" custScaleY="171288" custLinFactNeighborX="-76041" custLinFactNeighborY="2475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C3DF33E0-C9B9-4585-B9F0-66B870001E63}" type="pres">
      <dgm:prSet presAssocID="{B139DB9C-BF78-48CF-BA7E-C5DB36009CF7}" presName="level2hierChild" presStyleCnt="0"/>
      <dgm:spPr/>
    </dgm:pt>
    <dgm:pt modelId="{E58FCF73-697F-44F1-B40E-0ABA96586CC3}" type="pres">
      <dgm:prSet presAssocID="{CB5A57D1-669B-4A85-9760-E11F60803FD5}" presName="conn2-1" presStyleLbl="parChTrans1D2" presStyleIdx="0" presStyleCnt="6"/>
      <dgm:spPr/>
      <dgm:t>
        <a:bodyPr/>
        <a:lstStyle/>
        <a:p>
          <a:endParaRPr lang="pt-PT"/>
        </a:p>
      </dgm:t>
    </dgm:pt>
    <dgm:pt modelId="{65FAB986-5F55-40AE-9293-0A28AB5F05B5}" type="pres">
      <dgm:prSet presAssocID="{CB5A57D1-669B-4A85-9760-E11F60803FD5}" presName="connTx" presStyleLbl="parChTrans1D2" presStyleIdx="0" presStyleCnt="6"/>
      <dgm:spPr/>
      <dgm:t>
        <a:bodyPr/>
        <a:lstStyle/>
        <a:p>
          <a:endParaRPr lang="pt-PT"/>
        </a:p>
      </dgm:t>
    </dgm:pt>
    <dgm:pt modelId="{AC050102-F669-44F0-B131-B44F6EDD79B4}" type="pres">
      <dgm:prSet presAssocID="{B1CD69EE-CDE1-4616-AECB-E857292209DA}" presName="root2" presStyleCnt="0"/>
      <dgm:spPr/>
    </dgm:pt>
    <dgm:pt modelId="{EE1A2698-121D-413C-BE8B-C3DFFCC15258}" type="pres">
      <dgm:prSet presAssocID="{B1CD69EE-CDE1-4616-AECB-E857292209DA}" presName="LevelTwoTextNode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1AC90668-BD1E-4168-8416-78AB69A1FA33}" type="pres">
      <dgm:prSet presAssocID="{B1CD69EE-CDE1-4616-AECB-E857292209DA}" presName="level3hierChild" presStyleCnt="0"/>
      <dgm:spPr/>
    </dgm:pt>
    <dgm:pt modelId="{D5E1D93D-0D8C-4C8F-8EB1-768BD363F2A9}" type="pres">
      <dgm:prSet presAssocID="{440955A9-F1BE-41AE-9116-636B6A7B3651}" presName="conn2-1" presStyleLbl="parChTrans1D2" presStyleIdx="1" presStyleCnt="6"/>
      <dgm:spPr/>
      <dgm:t>
        <a:bodyPr/>
        <a:lstStyle/>
        <a:p>
          <a:endParaRPr lang="pt-PT"/>
        </a:p>
      </dgm:t>
    </dgm:pt>
    <dgm:pt modelId="{72D6C424-34D2-4A52-8DB2-4AF9624ACB7D}" type="pres">
      <dgm:prSet presAssocID="{440955A9-F1BE-41AE-9116-636B6A7B3651}" presName="connTx" presStyleLbl="parChTrans1D2" presStyleIdx="1" presStyleCnt="6"/>
      <dgm:spPr/>
      <dgm:t>
        <a:bodyPr/>
        <a:lstStyle/>
        <a:p>
          <a:endParaRPr lang="pt-PT"/>
        </a:p>
      </dgm:t>
    </dgm:pt>
    <dgm:pt modelId="{BC9EC824-E0BA-46D9-8020-AEA915010C5B}" type="pres">
      <dgm:prSet presAssocID="{8F095FDD-0279-48FD-92F4-29F4637BCA51}" presName="root2" presStyleCnt="0"/>
      <dgm:spPr/>
    </dgm:pt>
    <dgm:pt modelId="{413380DA-00CD-4C1C-BD4F-17C93953A4B0}" type="pres">
      <dgm:prSet presAssocID="{8F095FDD-0279-48FD-92F4-29F4637BCA51}" presName="LevelTwoTextNode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AD598B51-09D8-4995-91A6-7CD740BC46FD}" type="pres">
      <dgm:prSet presAssocID="{8F095FDD-0279-48FD-92F4-29F4637BCA51}" presName="level3hierChild" presStyleCnt="0"/>
      <dgm:spPr/>
    </dgm:pt>
    <dgm:pt modelId="{F26318C3-19C7-4D89-8E7C-16AF72774CAA}" type="pres">
      <dgm:prSet presAssocID="{F755D8DF-0C9E-4645-B16D-1C6C02E1EDFB}" presName="conn2-1" presStyleLbl="parChTrans1D2" presStyleIdx="2" presStyleCnt="6"/>
      <dgm:spPr/>
      <dgm:t>
        <a:bodyPr/>
        <a:lstStyle/>
        <a:p>
          <a:endParaRPr lang="pt-PT"/>
        </a:p>
      </dgm:t>
    </dgm:pt>
    <dgm:pt modelId="{62AE2A82-9FF7-43CA-AE27-FB41BA2CF17A}" type="pres">
      <dgm:prSet presAssocID="{F755D8DF-0C9E-4645-B16D-1C6C02E1EDFB}" presName="connTx" presStyleLbl="parChTrans1D2" presStyleIdx="2" presStyleCnt="6"/>
      <dgm:spPr/>
      <dgm:t>
        <a:bodyPr/>
        <a:lstStyle/>
        <a:p>
          <a:endParaRPr lang="pt-PT"/>
        </a:p>
      </dgm:t>
    </dgm:pt>
    <dgm:pt modelId="{EC9AF78F-0418-4F5F-AFEB-A6ECF8EC7688}" type="pres">
      <dgm:prSet presAssocID="{512A34ED-AC67-4DA5-9D1A-8BF092F58113}" presName="root2" presStyleCnt="0"/>
      <dgm:spPr/>
    </dgm:pt>
    <dgm:pt modelId="{87455348-91AB-43E9-BEC0-C0F96E3CF7F0}" type="pres">
      <dgm:prSet presAssocID="{512A34ED-AC67-4DA5-9D1A-8BF092F58113}" presName="LevelTwoTextNode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AD67624E-5A7E-408A-A723-709A477F660F}" type="pres">
      <dgm:prSet presAssocID="{512A34ED-AC67-4DA5-9D1A-8BF092F58113}" presName="level3hierChild" presStyleCnt="0"/>
      <dgm:spPr/>
    </dgm:pt>
    <dgm:pt modelId="{DED73F68-B2FF-4351-9463-81812119C486}" type="pres">
      <dgm:prSet presAssocID="{DF458BEB-7208-4441-BADC-44D93DCFF505}" presName="conn2-1" presStyleLbl="parChTrans1D2" presStyleIdx="3" presStyleCnt="6"/>
      <dgm:spPr/>
      <dgm:t>
        <a:bodyPr/>
        <a:lstStyle/>
        <a:p>
          <a:endParaRPr lang="pt-PT"/>
        </a:p>
      </dgm:t>
    </dgm:pt>
    <dgm:pt modelId="{74836816-2D5F-437B-848E-1A8B70B16A6D}" type="pres">
      <dgm:prSet presAssocID="{DF458BEB-7208-4441-BADC-44D93DCFF505}" presName="connTx" presStyleLbl="parChTrans1D2" presStyleIdx="3" presStyleCnt="6"/>
      <dgm:spPr/>
      <dgm:t>
        <a:bodyPr/>
        <a:lstStyle/>
        <a:p>
          <a:endParaRPr lang="pt-PT"/>
        </a:p>
      </dgm:t>
    </dgm:pt>
    <dgm:pt modelId="{822A0439-04F2-47ED-BC01-AE82B33FE60D}" type="pres">
      <dgm:prSet presAssocID="{8A3B9767-6C21-4781-A3B6-E8692FA03F8E}" presName="root2" presStyleCnt="0"/>
      <dgm:spPr/>
    </dgm:pt>
    <dgm:pt modelId="{E9742A50-5EC2-402C-82F7-17E07E46B89F}" type="pres">
      <dgm:prSet presAssocID="{8A3B9767-6C21-4781-A3B6-E8692FA03F8E}" presName="LevelTwoTextNode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B67C03DA-AB81-4B53-A00F-42FE65B5BFC7}" type="pres">
      <dgm:prSet presAssocID="{8A3B9767-6C21-4781-A3B6-E8692FA03F8E}" presName="level3hierChild" presStyleCnt="0"/>
      <dgm:spPr/>
    </dgm:pt>
    <dgm:pt modelId="{C10CEEAA-515F-4798-BD19-1120F1C213C3}" type="pres">
      <dgm:prSet presAssocID="{FFB04940-DC76-4364-AEF8-ABCED0D3AD94}" presName="conn2-1" presStyleLbl="parChTrans1D2" presStyleIdx="4" presStyleCnt="6"/>
      <dgm:spPr/>
      <dgm:t>
        <a:bodyPr/>
        <a:lstStyle/>
        <a:p>
          <a:endParaRPr lang="pt-PT"/>
        </a:p>
      </dgm:t>
    </dgm:pt>
    <dgm:pt modelId="{63DB36CF-17EE-45D7-ACAF-6CC310589755}" type="pres">
      <dgm:prSet presAssocID="{FFB04940-DC76-4364-AEF8-ABCED0D3AD94}" presName="connTx" presStyleLbl="parChTrans1D2" presStyleIdx="4" presStyleCnt="6"/>
      <dgm:spPr/>
      <dgm:t>
        <a:bodyPr/>
        <a:lstStyle/>
        <a:p>
          <a:endParaRPr lang="pt-PT"/>
        </a:p>
      </dgm:t>
    </dgm:pt>
    <dgm:pt modelId="{14073AE6-E151-4897-BEDB-4603534F0421}" type="pres">
      <dgm:prSet presAssocID="{9BCDDCA0-8FC9-482F-B482-31D35F890C91}" presName="root2" presStyleCnt="0"/>
      <dgm:spPr/>
    </dgm:pt>
    <dgm:pt modelId="{7BEF45F8-47AC-4F08-8750-FB43F74A6D96}" type="pres">
      <dgm:prSet presAssocID="{9BCDDCA0-8FC9-482F-B482-31D35F890C91}" presName="LevelTwoTextNode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A40DE345-5F5B-4ACC-85A6-82376467A05F}" type="pres">
      <dgm:prSet presAssocID="{9BCDDCA0-8FC9-482F-B482-31D35F890C91}" presName="level3hierChild" presStyleCnt="0"/>
      <dgm:spPr/>
    </dgm:pt>
    <dgm:pt modelId="{F1B9F45E-E345-43F0-AEE5-D68E79D010F4}" type="pres">
      <dgm:prSet presAssocID="{BE9EA201-95CA-4F22-B3D7-309CC28666B4}" presName="conn2-1" presStyleLbl="parChTrans1D2" presStyleIdx="5" presStyleCnt="6"/>
      <dgm:spPr/>
      <dgm:t>
        <a:bodyPr/>
        <a:lstStyle/>
        <a:p>
          <a:endParaRPr lang="pt-PT"/>
        </a:p>
      </dgm:t>
    </dgm:pt>
    <dgm:pt modelId="{173D3100-5C14-4AE0-A0F2-02BE9F97D464}" type="pres">
      <dgm:prSet presAssocID="{BE9EA201-95CA-4F22-B3D7-309CC28666B4}" presName="connTx" presStyleLbl="parChTrans1D2" presStyleIdx="5" presStyleCnt="6"/>
      <dgm:spPr/>
      <dgm:t>
        <a:bodyPr/>
        <a:lstStyle/>
        <a:p>
          <a:endParaRPr lang="pt-PT"/>
        </a:p>
      </dgm:t>
    </dgm:pt>
    <dgm:pt modelId="{6EAA407D-231A-41C1-A6C0-AF3CCE5A197D}" type="pres">
      <dgm:prSet presAssocID="{557E2C18-5193-4FB9-B30C-DE3FDC00C946}" presName="root2" presStyleCnt="0"/>
      <dgm:spPr/>
    </dgm:pt>
    <dgm:pt modelId="{8FB74EE6-CF3A-4064-9639-DADF5D68D704}" type="pres">
      <dgm:prSet presAssocID="{557E2C18-5193-4FB9-B30C-DE3FDC00C946}" presName="LevelTwoTextNode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B2E95EA0-A0B8-4390-8014-511BE627D101}" type="pres">
      <dgm:prSet presAssocID="{557E2C18-5193-4FB9-B30C-DE3FDC00C946}" presName="level3hierChild" presStyleCnt="0"/>
      <dgm:spPr/>
    </dgm:pt>
  </dgm:ptLst>
  <dgm:cxnLst>
    <dgm:cxn modelId="{9FA95158-B978-414F-AD58-3438EE1B022B}" srcId="{B139DB9C-BF78-48CF-BA7E-C5DB36009CF7}" destId="{8F095FDD-0279-48FD-92F4-29F4637BCA51}" srcOrd="1" destOrd="0" parTransId="{440955A9-F1BE-41AE-9116-636B6A7B3651}" sibTransId="{154B7E0C-0275-47FE-956F-98C142F4C77E}"/>
    <dgm:cxn modelId="{EEACA146-3A75-44DA-899B-B72C18D9C1FD}" type="presOf" srcId="{F755D8DF-0C9E-4645-B16D-1C6C02E1EDFB}" destId="{F26318C3-19C7-4D89-8E7C-16AF72774CAA}" srcOrd="0" destOrd="0" presId="urn:microsoft.com/office/officeart/2005/8/layout/hierarchy2"/>
    <dgm:cxn modelId="{A2748A2D-A4BD-4BFF-ABC4-5B9782D7E7E0}" type="presOf" srcId="{F755D8DF-0C9E-4645-B16D-1C6C02E1EDFB}" destId="{62AE2A82-9FF7-43CA-AE27-FB41BA2CF17A}" srcOrd="1" destOrd="0" presId="urn:microsoft.com/office/officeart/2005/8/layout/hierarchy2"/>
    <dgm:cxn modelId="{E7143134-5CC6-49FF-AB2D-6E515F912626}" type="presOf" srcId="{440955A9-F1BE-41AE-9116-636B6A7B3651}" destId="{D5E1D93D-0D8C-4C8F-8EB1-768BD363F2A9}" srcOrd="0" destOrd="0" presId="urn:microsoft.com/office/officeart/2005/8/layout/hierarchy2"/>
    <dgm:cxn modelId="{B46E603D-F3A9-4FE1-AFFF-0646A5AECEF3}" srcId="{B139DB9C-BF78-48CF-BA7E-C5DB36009CF7}" destId="{9BCDDCA0-8FC9-482F-B482-31D35F890C91}" srcOrd="4" destOrd="0" parTransId="{FFB04940-DC76-4364-AEF8-ABCED0D3AD94}" sibTransId="{F542B11C-826A-4389-A7F0-3AAC071F5698}"/>
    <dgm:cxn modelId="{DDE5DC76-81FA-4CBE-9ABB-D7C9774BD4D3}" type="presOf" srcId="{9BCDDCA0-8FC9-482F-B482-31D35F890C91}" destId="{7BEF45F8-47AC-4F08-8750-FB43F74A6D96}" srcOrd="0" destOrd="0" presId="urn:microsoft.com/office/officeart/2005/8/layout/hierarchy2"/>
    <dgm:cxn modelId="{F1184631-9F34-4D76-9DC1-0966B7566C4C}" type="presOf" srcId="{CB5A57D1-669B-4A85-9760-E11F60803FD5}" destId="{65FAB986-5F55-40AE-9293-0A28AB5F05B5}" srcOrd="1" destOrd="0" presId="urn:microsoft.com/office/officeart/2005/8/layout/hierarchy2"/>
    <dgm:cxn modelId="{4C4D2987-E168-46EF-93FA-BB69714C41AE}" type="presOf" srcId="{CB5A57D1-669B-4A85-9760-E11F60803FD5}" destId="{E58FCF73-697F-44F1-B40E-0ABA96586CC3}" srcOrd="0" destOrd="0" presId="urn:microsoft.com/office/officeart/2005/8/layout/hierarchy2"/>
    <dgm:cxn modelId="{810C57EA-3CD4-4B82-AF18-08F4C1A7ADF3}" srcId="{B139DB9C-BF78-48CF-BA7E-C5DB36009CF7}" destId="{557E2C18-5193-4FB9-B30C-DE3FDC00C946}" srcOrd="5" destOrd="0" parTransId="{BE9EA201-95CA-4F22-B3D7-309CC28666B4}" sibTransId="{86081B5A-B259-46B1-810F-1C27C859E8B0}"/>
    <dgm:cxn modelId="{7AF4C8E9-BEC8-4803-8D5B-1CDFEEC6CF7E}" type="presOf" srcId="{512A34ED-AC67-4DA5-9D1A-8BF092F58113}" destId="{87455348-91AB-43E9-BEC0-C0F96E3CF7F0}" srcOrd="0" destOrd="0" presId="urn:microsoft.com/office/officeart/2005/8/layout/hierarchy2"/>
    <dgm:cxn modelId="{9C6B94C0-0414-4EE1-A952-E14981A7DD93}" type="presOf" srcId="{FFB04940-DC76-4364-AEF8-ABCED0D3AD94}" destId="{C10CEEAA-515F-4798-BD19-1120F1C213C3}" srcOrd="0" destOrd="0" presId="urn:microsoft.com/office/officeart/2005/8/layout/hierarchy2"/>
    <dgm:cxn modelId="{050D9C55-D824-465B-A166-DE7CC4AC6979}" srcId="{B139DB9C-BF78-48CF-BA7E-C5DB36009CF7}" destId="{8A3B9767-6C21-4781-A3B6-E8692FA03F8E}" srcOrd="3" destOrd="0" parTransId="{DF458BEB-7208-4441-BADC-44D93DCFF505}" sibTransId="{AA40F938-BE58-4CD3-B34D-AC9421819C20}"/>
    <dgm:cxn modelId="{3A66F856-8D61-4B3C-BC0B-D00BC98D9481}" srcId="{B139DB9C-BF78-48CF-BA7E-C5DB36009CF7}" destId="{512A34ED-AC67-4DA5-9D1A-8BF092F58113}" srcOrd="2" destOrd="0" parTransId="{F755D8DF-0C9E-4645-B16D-1C6C02E1EDFB}" sibTransId="{F7C3B56E-3DA2-4760-81B7-2E8585A54C9E}"/>
    <dgm:cxn modelId="{CF66D39A-3EA7-4327-8F0E-49FF45F226E7}" type="presOf" srcId="{DBB43BFE-C7DB-4A79-88DC-D0F0325C78A9}" destId="{60C7BCB6-6612-4C83-97FE-EBFB2DADECDE}" srcOrd="0" destOrd="0" presId="urn:microsoft.com/office/officeart/2005/8/layout/hierarchy2"/>
    <dgm:cxn modelId="{861E6C74-20F4-488C-8F4A-B2E7E349FDDC}" type="presOf" srcId="{DF458BEB-7208-4441-BADC-44D93DCFF505}" destId="{DED73F68-B2FF-4351-9463-81812119C486}" srcOrd="0" destOrd="0" presId="urn:microsoft.com/office/officeart/2005/8/layout/hierarchy2"/>
    <dgm:cxn modelId="{209F37E5-205B-4524-8848-EC22C1104C4E}" type="presOf" srcId="{DF458BEB-7208-4441-BADC-44D93DCFF505}" destId="{74836816-2D5F-437B-848E-1A8B70B16A6D}" srcOrd="1" destOrd="0" presId="urn:microsoft.com/office/officeart/2005/8/layout/hierarchy2"/>
    <dgm:cxn modelId="{2A713CBA-0B3C-42B3-B6D6-909ED058C8E5}" type="presOf" srcId="{8A3B9767-6C21-4781-A3B6-E8692FA03F8E}" destId="{E9742A50-5EC2-402C-82F7-17E07E46B89F}" srcOrd="0" destOrd="0" presId="urn:microsoft.com/office/officeart/2005/8/layout/hierarchy2"/>
    <dgm:cxn modelId="{9A170434-C820-42AD-9FCA-1420DCDACAB0}" type="presOf" srcId="{FFB04940-DC76-4364-AEF8-ABCED0D3AD94}" destId="{63DB36CF-17EE-45D7-ACAF-6CC310589755}" srcOrd="1" destOrd="0" presId="urn:microsoft.com/office/officeart/2005/8/layout/hierarchy2"/>
    <dgm:cxn modelId="{CC3515F0-480B-4A00-8D8D-A905B740A8C6}" type="presOf" srcId="{B139DB9C-BF78-48CF-BA7E-C5DB36009CF7}" destId="{0931DB4E-5AD0-4024-B6E8-DDE637EF3C6B}" srcOrd="0" destOrd="0" presId="urn:microsoft.com/office/officeart/2005/8/layout/hierarchy2"/>
    <dgm:cxn modelId="{BF54FC51-E949-4AC4-8915-BEADBD598A6A}" type="presOf" srcId="{BE9EA201-95CA-4F22-B3D7-309CC28666B4}" destId="{F1B9F45E-E345-43F0-AEE5-D68E79D010F4}" srcOrd="0" destOrd="0" presId="urn:microsoft.com/office/officeart/2005/8/layout/hierarchy2"/>
    <dgm:cxn modelId="{78666C11-209D-4BA7-B606-D036FC24458C}" srcId="{B139DB9C-BF78-48CF-BA7E-C5DB36009CF7}" destId="{B1CD69EE-CDE1-4616-AECB-E857292209DA}" srcOrd="0" destOrd="0" parTransId="{CB5A57D1-669B-4A85-9760-E11F60803FD5}" sibTransId="{96804B0F-D9F9-41F0-80A7-F8DBD285D9B7}"/>
    <dgm:cxn modelId="{35CEB8FA-2B82-485C-80ED-070717744203}" type="presOf" srcId="{440955A9-F1BE-41AE-9116-636B6A7B3651}" destId="{72D6C424-34D2-4A52-8DB2-4AF9624ACB7D}" srcOrd="1" destOrd="0" presId="urn:microsoft.com/office/officeart/2005/8/layout/hierarchy2"/>
    <dgm:cxn modelId="{F840E5B8-F174-4799-8782-272CB39A6D9A}" type="presOf" srcId="{B1CD69EE-CDE1-4616-AECB-E857292209DA}" destId="{EE1A2698-121D-413C-BE8B-C3DFFCC15258}" srcOrd="0" destOrd="0" presId="urn:microsoft.com/office/officeart/2005/8/layout/hierarchy2"/>
    <dgm:cxn modelId="{F7C73CA3-726E-47B4-900F-4D111FE75EE8}" type="presOf" srcId="{8F095FDD-0279-48FD-92F4-29F4637BCA51}" destId="{413380DA-00CD-4C1C-BD4F-17C93953A4B0}" srcOrd="0" destOrd="0" presId="urn:microsoft.com/office/officeart/2005/8/layout/hierarchy2"/>
    <dgm:cxn modelId="{4DFBBBF3-3DE3-490F-9D38-74DD0ADBBBF5}" type="presOf" srcId="{BE9EA201-95CA-4F22-B3D7-309CC28666B4}" destId="{173D3100-5C14-4AE0-A0F2-02BE9F97D464}" srcOrd="1" destOrd="0" presId="urn:microsoft.com/office/officeart/2005/8/layout/hierarchy2"/>
    <dgm:cxn modelId="{A51DBF9E-27DE-4B1C-AC7E-A01A8B195DC9}" type="presOf" srcId="{557E2C18-5193-4FB9-B30C-DE3FDC00C946}" destId="{8FB74EE6-CF3A-4064-9639-DADF5D68D704}" srcOrd="0" destOrd="0" presId="urn:microsoft.com/office/officeart/2005/8/layout/hierarchy2"/>
    <dgm:cxn modelId="{3AEF0AA6-E944-40DC-90B9-38454E3A2F9D}" srcId="{DBB43BFE-C7DB-4A79-88DC-D0F0325C78A9}" destId="{B139DB9C-BF78-48CF-BA7E-C5DB36009CF7}" srcOrd="0" destOrd="0" parTransId="{BA4DFFA8-3081-45F6-A5BD-580E82E77DCE}" sibTransId="{3457AFA7-E8F1-4925-8C8C-E0D174143E85}"/>
    <dgm:cxn modelId="{D7EE5399-32D4-4F05-AA85-F39A791D3F11}" type="presParOf" srcId="{60C7BCB6-6612-4C83-97FE-EBFB2DADECDE}" destId="{A42CB3B9-FFDF-4773-AC19-DEDB4E7C0466}" srcOrd="0" destOrd="0" presId="urn:microsoft.com/office/officeart/2005/8/layout/hierarchy2"/>
    <dgm:cxn modelId="{8FB3EF0E-7D2E-43DD-8E8B-13A8A62A125D}" type="presParOf" srcId="{A42CB3B9-FFDF-4773-AC19-DEDB4E7C0466}" destId="{0931DB4E-5AD0-4024-B6E8-DDE637EF3C6B}" srcOrd="0" destOrd="0" presId="urn:microsoft.com/office/officeart/2005/8/layout/hierarchy2"/>
    <dgm:cxn modelId="{3361C2C3-3F45-4781-AB3D-4033BB1B58F1}" type="presParOf" srcId="{A42CB3B9-FFDF-4773-AC19-DEDB4E7C0466}" destId="{C3DF33E0-C9B9-4585-B9F0-66B870001E63}" srcOrd="1" destOrd="0" presId="urn:microsoft.com/office/officeart/2005/8/layout/hierarchy2"/>
    <dgm:cxn modelId="{6A315920-6F68-404C-AB8D-009D7CBDC77E}" type="presParOf" srcId="{C3DF33E0-C9B9-4585-B9F0-66B870001E63}" destId="{E58FCF73-697F-44F1-B40E-0ABA96586CC3}" srcOrd="0" destOrd="0" presId="urn:microsoft.com/office/officeart/2005/8/layout/hierarchy2"/>
    <dgm:cxn modelId="{0EB21F14-FFFE-4E18-AD8D-FE500DE869AC}" type="presParOf" srcId="{E58FCF73-697F-44F1-B40E-0ABA96586CC3}" destId="{65FAB986-5F55-40AE-9293-0A28AB5F05B5}" srcOrd="0" destOrd="0" presId="urn:microsoft.com/office/officeart/2005/8/layout/hierarchy2"/>
    <dgm:cxn modelId="{96626E80-3DB0-4A69-AB5D-E1C5F23B04D0}" type="presParOf" srcId="{C3DF33E0-C9B9-4585-B9F0-66B870001E63}" destId="{AC050102-F669-44F0-B131-B44F6EDD79B4}" srcOrd="1" destOrd="0" presId="urn:microsoft.com/office/officeart/2005/8/layout/hierarchy2"/>
    <dgm:cxn modelId="{85F0C189-85A3-4B20-BE57-C5A5FC16B84F}" type="presParOf" srcId="{AC050102-F669-44F0-B131-B44F6EDD79B4}" destId="{EE1A2698-121D-413C-BE8B-C3DFFCC15258}" srcOrd="0" destOrd="0" presId="urn:microsoft.com/office/officeart/2005/8/layout/hierarchy2"/>
    <dgm:cxn modelId="{1AD1380E-8C84-499F-BB0B-CDC7EF72F8DD}" type="presParOf" srcId="{AC050102-F669-44F0-B131-B44F6EDD79B4}" destId="{1AC90668-BD1E-4168-8416-78AB69A1FA33}" srcOrd="1" destOrd="0" presId="urn:microsoft.com/office/officeart/2005/8/layout/hierarchy2"/>
    <dgm:cxn modelId="{D8D472A3-FEEE-49F2-AB9F-AAC0E8F8DB5F}" type="presParOf" srcId="{C3DF33E0-C9B9-4585-B9F0-66B870001E63}" destId="{D5E1D93D-0D8C-4C8F-8EB1-768BD363F2A9}" srcOrd="2" destOrd="0" presId="urn:microsoft.com/office/officeart/2005/8/layout/hierarchy2"/>
    <dgm:cxn modelId="{997D18C1-D241-4731-A144-69EB8C78C9AD}" type="presParOf" srcId="{D5E1D93D-0D8C-4C8F-8EB1-768BD363F2A9}" destId="{72D6C424-34D2-4A52-8DB2-4AF9624ACB7D}" srcOrd="0" destOrd="0" presId="urn:microsoft.com/office/officeart/2005/8/layout/hierarchy2"/>
    <dgm:cxn modelId="{214F1F1D-68B2-47A3-92AF-93FAE79A4B84}" type="presParOf" srcId="{C3DF33E0-C9B9-4585-B9F0-66B870001E63}" destId="{BC9EC824-E0BA-46D9-8020-AEA915010C5B}" srcOrd="3" destOrd="0" presId="urn:microsoft.com/office/officeart/2005/8/layout/hierarchy2"/>
    <dgm:cxn modelId="{80760E41-6026-4745-8ADD-53A10A2E672A}" type="presParOf" srcId="{BC9EC824-E0BA-46D9-8020-AEA915010C5B}" destId="{413380DA-00CD-4C1C-BD4F-17C93953A4B0}" srcOrd="0" destOrd="0" presId="urn:microsoft.com/office/officeart/2005/8/layout/hierarchy2"/>
    <dgm:cxn modelId="{35515B9A-9265-4C3E-830E-55CF15538515}" type="presParOf" srcId="{BC9EC824-E0BA-46D9-8020-AEA915010C5B}" destId="{AD598B51-09D8-4995-91A6-7CD740BC46FD}" srcOrd="1" destOrd="0" presId="urn:microsoft.com/office/officeart/2005/8/layout/hierarchy2"/>
    <dgm:cxn modelId="{11936088-A6AD-422D-9B27-94E9D7C6C5CA}" type="presParOf" srcId="{C3DF33E0-C9B9-4585-B9F0-66B870001E63}" destId="{F26318C3-19C7-4D89-8E7C-16AF72774CAA}" srcOrd="4" destOrd="0" presId="urn:microsoft.com/office/officeart/2005/8/layout/hierarchy2"/>
    <dgm:cxn modelId="{9C352006-BA59-4C63-932E-2B644AEC0942}" type="presParOf" srcId="{F26318C3-19C7-4D89-8E7C-16AF72774CAA}" destId="{62AE2A82-9FF7-43CA-AE27-FB41BA2CF17A}" srcOrd="0" destOrd="0" presId="urn:microsoft.com/office/officeart/2005/8/layout/hierarchy2"/>
    <dgm:cxn modelId="{AA43C72B-33BF-4754-8CAC-2995C69BB792}" type="presParOf" srcId="{C3DF33E0-C9B9-4585-B9F0-66B870001E63}" destId="{EC9AF78F-0418-4F5F-AFEB-A6ECF8EC7688}" srcOrd="5" destOrd="0" presId="urn:microsoft.com/office/officeart/2005/8/layout/hierarchy2"/>
    <dgm:cxn modelId="{D08E61F8-2ABB-4295-A6F1-362875A28096}" type="presParOf" srcId="{EC9AF78F-0418-4F5F-AFEB-A6ECF8EC7688}" destId="{87455348-91AB-43E9-BEC0-C0F96E3CF7F0}" srcOrd="0" destOrd="0" presId="urn:microsoft.com/office/officeart/2005/8/layout/hierarchy2"/>
    <dgm:cxn modelId="{CAE64CDE-17E4-442F-B7C0-1C6DFD5BDD53}" type="presParOf" srcId="{EC9AF78F-0418-4F5F-AFEB-A6ECF8EC7688}" destId="{AD67624E-5A7E-408A-A723-709A477F660F}" srcOrd="1" destOrd="0" presId="urn:microsoft.com/office/officeart/2005/8/layout/hierarchy2"/>
    <dgm:cxn modelId="{0DD964A3-AA4C-4195-9D5D-934140088402}" type="presParOf" srcId="{C3DF33E0-C9B9-4585-B9F0-66B870001E63}" destId="{DED73F68-B2FF-4351-9463-81812119C486}" srcOrd="6" destOrd="0" presId="urn:microsoft.com/office/officeart/2005/8/layout/hierarchy2"/>
    <dgm:cxn modelId="{131FD877-B797-4821-B13A-48ABDE18A3C2}" type="presParOf" srcId="{DED73F68-B2FF-4351-9463-81812119C486}" destId="{74836816-2D5F-437B-848E-1A8B70B16A6D}" srcOrd="0" destOrd="0" presId="urn:microsoft.com/office/officeart/2005/8/layout/hierarchy2"/>
    <dgm:cxn modelId="{973E5E8E-3211-43C1-BC5D-1BD9675F2AFB}" type="presParOf" srcId="{C3DF33E0-C9B9-4585-B9F0-66B870001E63}" destId="{822A0439-04F2-47ED-BC01-AE82B33FE60D}" srcOrd="7" destOrd="0" presId="urn:microsoft.com/office/officeart/2005/8/layout/hierarchy2"/>
    <dgm:cxn modelId="{994B325C-E4AC-4040-897D-920AD6651FFF}" type="presParOf" srcId="{822A0439-04F2-47ED-BC01-AE82B33FE60D}" destId="{E9742A50-5EC2-402C-82F7-17E07E46B89F}" srcOrd="0" destOrd="0" presId="urn:microsoft.com/office/officeart/2005/8/layout/hierarchy2"/>
    <dgm:cxn modelId="{B54815B7-494E-4E37-A8B3-7FC5057EEC9F}" type="presParOf" srcId="{822A0439-04F2-47ED-BC01-AE82B33FE60D}" destId="{B67C03DA-AB81-4B53-A00F-42FE65B5BFC7}" srcOrd="1" destOrd="0" presId="urn:microsoft.com/office/officeart/2005/8/layout/hierarchy2"/>
    <dgm:cxn modelId="{FAAB9997-0A0B-49E0-AD52-FB60C5ACEB3E}" type="presParOf" srcId="{C3DF33E0-C9B9-4585-B9F0-66B870001E63}" destId="{C10CEEAA-515F-4798-BD19-1120F1C213C3}" srcOrd="8" destOrd="0" presId="urn:microsoft.com/office/officeart/2005/8/layout/hierarchy2"/>
    <dgm:cxn modelId="{3E768A65-8F6A-498C-B64D-532EF7431CDF}" type="presParOf" srcId="{C10CEEAA-515F-4798-BD19-1120F1C213C3}" destId="{63DB36CF-17EE-45D7-ACAF-6CC310589755}" srcOrd="0" destOrd="0" presId="urn:microsoft.com/office/officeart/2005/8/layout/hierarchy2"/>
    <dgm:cxn modelId="{7D317FD2-1992-4D7B-8F7C-71E8271BAE3F}" type="presParOf" srcId="{C3DF33E0-C9B9-4585-B9F0-66B870001E63}" destId="{14073AE6-E151-4897-BEDB-4603534F0421}" srcOrd="9" destOrd="0" presId="urn:microsoft.com/office/officeart/2005/8/layout/hierarchy2"/>
    <dgm:cxn modelId="{3D9725F5-B18F-4FDD-A79C-EA571D16FA29}" type="presParOf" srcId="{14073AE6-E151-4897-BEDB-4603534F0421}" destId="{7BEF45F8-47AC-4F08-8750-FB43F74A6D96}" srcOrd="0" destOrd="0" presId="urn:microsoft.com/office/officeart/2005/8/layout/hierarchy2"/>
    <dgm:cxn modelId="{4BA6DCCF-905D-4A5D-A031-14C99F6264CB}" type="presParOf" srcId="{14073AE6-E151-4897-BEDB-4603534F0421}" destId="{A40DE345-5F5B-4ACC-85A6-82376467A05F}" srcOrd="1" destOrd="0" presId="urn:microsoft.com/office/officeart/2005/8/layout/hierarchy2"/>
    <dgm:cxn modelId="{98105EDA-64F1-428F-B123-C9BECC0BAB69}" type="presParOf" srcId="{C3DF33E0-C9B9-4585-B9F0-66B870001E63}" destId="{F1B9F45E-E345-43F0-AEE5-D68E79D010F4}" srcOrd="10" destOrd="0" presId="urn:microsoft.com/office/officeart/2005/8/layout/hierarchy2"/>
    <dgm:cxn modelId="{B7224FFB-E998-4C08-9ECA-2F851C2B15F0}" type="presParOf" srcId="{F1B9F45E-E345-43F0-AEE5-D68E79D010F4}" destId="{173D3100-5C14-4AE0-A0F2-02BE9F97D464}" srcOrd="0" destOrd="0" presId="urn:microsoft.com/office/officeart/2005/8/layout/hierarchy2"/>
    <dgm:cxn modelId="{4D5C3928-81BE-4685-96DD-A81DD8BBD60E}" type="presParOf" srcId="{C3DF33E0-C9B9-4585-B9F0-66B870001E63}" destId="{6EAA407D-231A-41C1-A6C0-AF3CCE5A197D}" srcOrd="11" destOrd="0" presId="urn:microsoft.com/office/officeart/2005/8/layout/hierarchy2"/>
    <dgm:cxn modelId="{19FE6770-180C-408E-8215-BE3DD2714064}" type="presParOf" srcId="{6EAA407D-231A-41C1-A6C0-AF3CCE5A197D}" destId="{8FB74EE6-CF3A-4064-9639-DADF5D68D704}" srcOrd="0" destOrd="0" presId="urn:microsoft.com/office/officeart/2005/8/layout/hierarchy2"/>
    <dgm:cxn modelId="{D88134AE-25FB-4C17-BF36-5358E841BCE2}" type="presParOf" srcId="{6EAA407D-231A-41C1-A6C0-AF3CCE5A197D}" destId="{B2E95EA0-A0B8-4390-8014-511BE627D10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931DB4E-5AD0-4024-B6E8-DDE637EF3C6B}">
      <dsp:nvSpPr>
        <dsp:cNvPr id="0" name=""/>
        <dsp:cNvSpPr/>
      </dsp:nvSpPr>
      <dsp:spPr>
        <a:xfrm>
          <a:off x="49243" y="1801794"/>
          <a:ext cx="2419487" cy="12097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kern="1200" dirty="0" smtClean="0"/>
            <a:t>Centralgest</a:t>
          </a:r>
          <a:endParaRPr lang="pt-PT" sz="1400" kern="1200" dirty="0"/>
        </a:p>
      </dsp:txBody>
      <dsp:txXfrm>
        <a:off x="49243" y="1801794"/>
        <a:ext cx="2419487" cy="1209750"/>
      </dsp:txXfrm>
    </dsp:sp>
    <dsp:sp modelId="{E58FCF73-697F-44F1-B40E-0ABA96586CC3}">
      <dsp:nvSpPr>
        <dsp:cNvPr id="0" name=""/>
        <dsp:cNvSpPr/>
      </dsp:nvSpPr>
      <dsp:spPr>
        <a:xfrm rot="18520326">
          <a:off x="1976707" y="1369368"/>
          <a:ext cx="2623167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2623167" y="13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900" kern="1200"/>
        </a:p>
      </dsp:txBody>
      <dsp:txXfrm rot="18520326">
        <a:off x="3222711" y="1317091"/>
        <a:ext cx="131158" cy="131158"/>
      </dsp:txXfrm>
    </dsp:sp>
    <dsp:sp modelId="{EE1A2698-121D-413C-BE8B-C3DFFCC15258}">
      <dsp:nvSpPr>
        <dsp:cNvPr id="0" name=""/>
        <dsp:cNvSpPr/>
      </dsp:nvSpPr>
      <dsp:spPr>
        <a:xfrm>
          <a:off x="4107850" y="5538"/>
          <a:ext cx="1412534" cy="7062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500" kern="1200" dirty="0" smtClean="0"/>
            <a:t>Contabilidade</a:t>
          </a:r>
          <a:endParaRPr lang="pt-PT" sz="1500" kern="1200" dirty="0"/>
        </a:p>
      </dsp:txBody>
      <dsp:txXfrm>
        <a:off x="4107850" y="5538"/>
        <a:ext cx="1412534" cy="706267"/>
      </dsp:txXfrm>
    </dsp:sp>
    <dsp:sp modelId="{D5E1D93D-0D8C-4C8F-8EB1-768BD363F2A9}">
      <dsp:nvSpPr>
        <dsp:cNvPr id="0" name=""/>
        <dsp:cNvSpPr/>
      </dsp:nvSpPr>
      <dsp:spPr>
        <a:xfrm rot="19379162">
          <a:off x="2261902" y="1775472"/>
          <a:ext cx="2052776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2052776" y="13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700" kern="1200"/>
        </a:p>
      </dsp:txBody>
      <dsp:txXfrm rot="19379162">
        <a:off x="3236971" y="1737455"/>
        <a:ext cx="102638" cy="102638"/>
      </dsp:txXfrm>
    </dsp:sp>
    <dsp:sp modelId="{413380DA-00CD-4C1C-BD4F-17C93953A4B0}">
      <dsp:nvSpPr>
        <dsp:cNvPr id="0" name=""/>
        <dsp:cNvSpPr/>
      </dsp:nvSpPr>
      <dsp:spPr>
        <a:xfrm>
          <a:off x="4107850" y="817745"/>
          <a:ext cx="1412534" cy="7062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500" kern="1200" dirty="0" smtClean="0"/>
            <a:t>Comercial</a:t>
          </a:r>
          <a:endParaRPr lang="pt-PT" sz="1500" kern="1200" dirty="0"/>
        </a:p>
      </dsp:txBody>
      <dsp:txXfrm>
        <a:off x="4107850" y="817745"/>
        <a:ext cx="1412534" cy="706267"/>
      </dsp:txXfrm>
    </dsp:sp>
    <dsp:sp modelId="{F26318C3-19C7-4D89-8E7C-16AF72774CAA}">
      <dsp:nvSpPr>
        <dsp:cNvPr id="0" name=""/>
        <dsp:cNvSpPr/>
      </dsp:nvSpPr>
      <dsp:spPr>
        <a:xfrm rot="20730632">
          <a:off x="2441807" y="2181575"/>
          <a:ext cx="1692966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1692966" y="13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600" kern="1200"/>
        </a:p>
      </dsp:txBody>
      <dsp:txXfrm rot="20730632">
        <a:off x="3245966" y="2152554"/>
        <a:ext cx="84648" cy="84648"/>
      </dsp:txXfrm>
    </dsp:sp>
    <dsp:sp modelId="{87455348-91AB-43E9-BEC0-C0F96E3CF7F0}">
      <dsp:nvSpPr>
        <dsp:cNvPr id="0" name=""/>
        <dsp:cNvSpPr/>
      </dsp:nvSpPr>
      <dsp:spPr>
        <a:xfrm>
          <a:off x="4107850" y="1629952"/>
          <a:ext cx="1412534" cy="7062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500" kern="1200" dirty="0" smtClean="0"/>
            <a:t>Construção</a:t>
          </a:r>
          <a:endParaRPr lang="pt-PT" sz="1500" kern="1200" dirty="0"/>
        </a:p>
      </dsp:txBody>
      <dsp:txXfrm>
        <a:off x="4107850" y="1629952"/>
        <a:ext cx="1412534" cy="706267"/>
      </dsp:txXfrm>
    </dsp:sp>
    <dsp:sp modelId="{DED73F68-B2FF-4351-9463-81812119C486}">
      <dsp:nvSpPr>
        <dsp:cNvPr id="0" name=""/>
        <dsp:cNvSpPr/>
      </dsp:nvSpPr>
      <dsp:spPr>
        <a:xfrm rot="800288">
          <a:off x="2446011" y="2587679"/>
          <a:ext cx="1684559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1684559" y="13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600" kern="1200"/>
        </a:p>
      </dsp:txBody>
      <dsp:txXfrm rot="800288">
        <a:off x="3246177" y="2558867"/>
        <a:ext cx="84227" cy="84227"/>
      </dsp:txXfrm>
    </dsp:sp>
    <dsp:sp modelId="{E9742A50-5EC2-402C-82F7-17E07E46B89F}">
      <dsp:nvSpPr>
        <dsp:cNvPr id="0" name=""/>
        <dsp:cNvSpPr/>
      </dsp:nvSpPr>
      <dsp:spPr>
        <a:xfrm>
          <a:off x="4107850" y="2442160"/>
          <a:ext cx="1412534" cy="7062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500" kern="1200" dirty="0" smtClean="0"/>
            <a:t>Produção</a:t>
          </a:r>
          <a:endParaRPr lang="pt-PT" sz="1500" kern="1200" dirty="0"/>
        </a:p>
      </dsp:txBody>
      <dsp:txXfrm>
        <a:off x="4107850" y="2442160"/>
        <a:ext cx="1412534" cy="706267"/>
      </dsp:txXfrm>
    </dsp:sp>
    <dsp:sp modelId="{C10CEEAA-515F-4798-BD19-1120F1C213C3}">
      <dsp:nvSpPr>
        <dsp:cNvPr id="0" name=""/>
        <dsp:cNvSpPr/>
      </dsp:nvSpPr>
      <dsp:spPr>
        <a:xfrm rot="2173607">
          <a:off x="2272330" y="2993783"/>
          <a:ext cx="2031921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2031921" y="13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700" kern="1200"/>
        </a:p>
      </dsp:txBody>
      <dsp:txXfrm rot="2173607">
        <a:off x="3237493" y="2956287"/>
        <a:ext cx="101596" cy="101596"/>
      </dsp:txXfrm>
    </dsp:sp>
    <dsp:sp modelId="{7BEF45F8-47AC-4F08-8750-FB43F74A6D96}">
      <dsp:nvSpPr>
        <dsp:cNvPr id="0" name=""/>
        <dsp:cNvSpPr/>
      </dsp:nvSpPr>
      <dsp:spPr>
        <a:xfrm>
          <a:off x="4107850" y="3254367"/>
          <a:ext cx="1412534" cy="7062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500" kern="1200" dirty="0" smtClean="0"/>
            <a:t>BPM (</a:t>
          </a:r>
          <a:r>
            <a:rPr lang="pt-PT" sz="1500" kern="1200" dirty="0" err="1" smtClean="0"/>
            <a:t>Business</a:t>
          </a:r>
          <a:r>
            <a:rPr lang="pt-PT" sz="1500" kern="1200" dirty="0" smtClean="0"/>
            <a:t> </a:t>
          </a:r>
          <a:r>
            <a:rPr lang="pt-PT" sz="1500" kern="1200" dirty="0" err="1" smtClean="0"/>
            <a:t>Process</a:t>
          </a:r>
          <a:r>
            <a:rPr lang="pt-PT" sz="1500" kern="1200" dirty="0" smtClean="0"/>
            <a:t> </a:t>
          </a:r>
          <a:r>
            <a:rPr lang="pt-PT" sz="1500" kern="1200" dirty="0" err="1" smtClean="0"/>
            <a:t>management</a:t>
          </a:r>
          <a:r>
            <a:rPr lang="pt-PT" sz="1500" kern="1200" dirty="0" smtClean="0"/>
            <a:t>) </a:t>
          </a:r>
          <a:endParaRPr lang="pt-PT" sz="1500" kern="1200" dirty="0"/>
        </a:p>
      </dsp:txBody>
      <dsp:txXfrm>
        <a:off x="4107850" y="3254367"/>
        <a:ext cx="1412534" cy="706267"/>
      </dsp:txXfrm>
    </dsp:sp>
    <dsp:sp modelId="{F1B9F45E-E345-43F0-AEE5-D68E79D010F4}">
      <dsp:nvSpPr>
        <dsp:cNvPr id="0" name=""/>
        <dsp:cNvSpPr/>
      </dsp:nvSpPr>
      <dsp:spPr>
        <a:xfrm rot="3050745">
          <a:off x="1990308" y="3399886"/>
          <a:ext cx="2595964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2595964" y="13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900" kern="1200"/>
        </a:p>
      </dsp:txBody>
      <dsp:txXfrm rot="3050745">
        <a:off x="3223391" y="3348290"/>
        <a:ext cx="129798" cy="129798"/>
      </dsp:txXfrm>
    </dsp:sp>
    <dsp:sp modelId="{8FB74EE6-CF3A-4064-9639-DADF5D68D704}">
      <dsp:nvSpPr>
        <dsp:cNvPr id="0" name=""/>
        <dsp:cNvSpPr/>
      </dsp:nvSpPr>
      <dsp:spPr>
        <a:xfrm>
          <a:off x="4107850" y="4066574"/>
          <a:ext cx="1412534" cy="7062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500" kern="1200" dirty="0" smtClean="0"/>
            <a:t>Soluções Sectoriais</a:t>
          </a:r>
          <a:endParaRPr lang="pt-PT" sz="1500" kern="1200" dirty="0"/>
        </a:p>
      </dsp:txBody>
      <dsp:txXfrm>
        <a:off x="4107850" y="4066574"/>
        <a:ext cx="1412534" cy="7062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8C64D-D97D-446E-B25E-817CEB3E0FE2}" type="datetimeFigureOut">
              <a:rPr lang="pt-PT" smtClean="0"/>
              <a:pPr/>
              <a:t>06-01-2012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4FC6A1-F550-496D-BD00-2BCEE5EF566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4FC6A1-F550-496D-BD00-2BCEE5EF5669}" type="slidenum">
              <a:rPr lang="pt-PT" smtClean="0"/>
              <a:pPr/>
              <a:t>4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92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852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92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852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pt-PT" sz="4400">
                <a:solidFill>
                  <a:srgbClr val="000000"/>
                </a:solidFill>
                <a:latin typeface="Calibri"/>
              </a:rPr>
              <a:t>Click to edit the title text formatClique para editar o estilo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pt-PT">
                <a:solidFill>
                  <a:srgbClr val="000000"/>
                </a:solidFill>
                <a:latin typeface="Calibri"/>
              </a:rPr>
              <a:t>14-12-2011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fld id="{210141C1-61D1-4171-9121-813141D121E1}" type="slidenum">
              <a:rPr lang="pt-PT">
                <a:solidFill>
                  <a:srgbClr val="000000"/>
                </a:solidFill>
                <a:latin typeface="Calibri"/>
              </a:rPr>
              <a:pPr/>
              <a:t>‹nº›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pt-PT"/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pt-PT"/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pt-PT"/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pt-PT"/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pt-PT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pt-PT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pt-PT"/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pt-PT"/>
              <a:t>Eighth Outline Level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pt-PT"/>
              <a:t>Ninth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pt-PT" sz="4400">
                <a:solidFill>
                  <a:srgbClr val="000000"/>
                </a:solidFill>
                <a:latin typeface="Calibri"/>
              </a:rPr>
              <a:t>Click to edit the title text formatClique para editar o estilo</a:t>
            </a:r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pt-PT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pt-PT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pt-PT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pt-PT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pt-PT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pt-PT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pt-PT">
                <a:solidFill>
                  <a:srgbClr val="000000"/>
                </a:solidFill>
                <a:latin typeface="Calibri"/>
              </a:rPr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pt-PT">
                <a:solidFill>
                  <a:srgbClr val="000000"/>
                </a:solidFill>
                <a:latin typeface="Calibri"/>
              </a:rPr>
              <a:t>Eighth Outline Level</a:t>
            </a:r>
            <a:endParaRPr/>
          </a:p>
          <a:p>
            <a:r>
              <a:rPr lang="pt-PT">
                <a:solidFill>
                  <a:srgbClr val="000000"/>
                </a:solidFill>
                <a:latin typeface="Calibri"/>
              </a:rPr>
              <a:t>Ninth Outline LevelClique para editar os estilos</a:t>
            </a:r>
            <a:endParaRPr/>
          </a:p>
          <a:p>
            <a:r>
              <a:rPr lang="pt-PT">
                <a:solidFill>
                  <a:srgbClr val="000000"/>
                </a:solidFill>
                <a:latin typeface="Calibri"/>
              </a:rPr>
              <a:t>Segundo nível</a:t>
            </a:r>
            <a:endParaRPr/>
          </a:p>
          <a:p>
            <a:r>
              <a:rPr lang="pt-PT">
                <a:solidFill>
                  <a:srgbClr val="000000"/>
                </a:solidFill>
                <a:latin typeface="Calibri"/>
              </a:rPr>
              <a:t>Terceiro nível</a:t>
            </a:r>
            <a:endParaRPr/>
          </a:p>
          <a:p>
            <a:r>
              <a:rPr lang="pt-PT">
                <a:solidFill>
                  <a:srgbClr val="000000"/>
                </a:solidFill>
                <a:latin typeface="Calibri"/>
              </a:rPr>
              <a:t>Quarto nível</a:t>
            </a:r>
            <a:endParaRPr/>
          </a:p>
          <a:p>
            <a:r>
              <a:rPr lang="pt-PT">
                <a:solidFill>
                  <a:srgbClr val="000000"/>
                </a:solidFill>
                <a:latin typeface="Calibri"/>
              </a:rPr>
              <a:t>Quinto nível</a:t>
            </a:r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dt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pt-PT">
                <a:solidFill>
                  <a:srgbClr val="000000"/>
                </a:solidFill>
                <a:latin typeface="Calibri"/>
              </a:rPr>
              <a:t>14-12-2011</a:t>
            </a:r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ftr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41" name="PlaceHolder 5"/>
          <p:cNvSpPr>
            <a:spLocks noGrp="1"/>
          </p:cNvSpPr>
          <p:nvPr>
            <p:ph type="sldNum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fld id="{519161C1-0131-41F1-9151-812181719151}" type="slidenum">
              <a:rPr lang="pt-PT">
                <a:solidFill>
                  <a:srgbClr val="000000"/>
                </a:solidFill>
                <a:latin typeface="Calibri"/>
              </a:rPr>
              <a:pPr/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Trabalho%20CentralGest%20Leandro%20Hilario\videoplayback.wmv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051494" y="1469680"/>
            <a:ext cx="6929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Software ERP (Software de gestão) - Centralgest</a:t>
            </a:r>
            <a:endParaRPr lang="pt-PT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512" y="2481954"/>
            <a:ext cx="6567175" cy="181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aixaDeTexto 6"/>
          <p:cNvSpPr txBox="1"/>
          <p:nvPr/>
        </p:nvSpPr>
        <p:spPr>
          <a:xfrm>
            <a:off x="2524396" y="461295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Website: http://www.centralgest.com/</a:t>
            </a:r>
            <a:endParaRPr lang="pt-PT" dirty="0"/>
          </a:p>
        </p:txBody>
      </p:sp>
      <p:sp>
        <p:nvSpPr>
          <p:cNvPr id="8" name="CaixaDeTexto 7"/>
          <p:cNvSpPr txBox="1"/>
          <p:nvPr/>
        </p:nvSpPr>
        <p:spPr>
          <a:xfrm>
            <a:off x="2357422" y="5072074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Trabalho realizado por: Hilário e Leandro</a:t>
            </a:r>
            <a:endParaRPr lang="pt-P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/>
        </p:nvGraphicFramePr>
        <p:xfrm>
          <a:off x="642910" y="1969466"/>
          <a:ext cx="7858180" cy="338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9090"/>
                <a:gridCol w="3929090"/>
              </a:tblGrid>
              <a:tr h="370840">
                <a:tc>
                  <a:txBody>
                    <a:bodyPr/>
                    <a:lstStyle/>
                    <a:p>
                      <a:r>
                        <a:rPr lang="pt-PT" dirty="0" smtClean="0"/>
                        <a:t>Vantagens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 Desvantagem</a:t>
                      </a:r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 smtClean="0"/>
                        <a:t>É</a:t>
                      </a:r>
                      <a:r>
                        <a:rPr lang="pt-PT" baseline="0" dirty="0" smtClean="0"/>
                        <a:t> um sistema que dá para todos os departamentos internos da empresa.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Possíveis</a:t>
                      </a:r>
                      <a:r>
                        <a:rPr lang="pt-PT" baseline="0" dirty="0" smtClean="0"/>
                        <a:t> </a:t>
                      </a:r>
                      <a:r>
                        <a:rPr lang="pt-PT" dirty="0" smtClean="0"/>
                        <a:t>falhas de criação de software.</a:t>
                      </a:r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 smtClean="0"/>
                        <a:t>Software feito especialmente e dedicado para a própria empresa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Um software em constante desenvolvimento e precisa de muitas actualizações ou sistema mais</a:t>
                      </a:r>
                      <a:r>
                        <a:rPr lang="pt-PT" baseline="0" dirty="0" smtClean="0"/>
                        <a:t> actualizado na empresa </a:t>
                      </a:r>
                      <a:r>
                        <a:rPr lang="pt-PT" dirty="0" smtClean="0"/>
                        <a:t>para satisfazer todas as necessidades da empresa.</a:t>
                      </a:r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 smtClean="0"/>
                        <a:t>Software sempre actualizado para qualquer tipo de necessidade.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Não existe um custo definitivo para este tipo de sistema.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ângulo 2"/>
          <p:cNvSpPr/>
          <p:nvPr/>
        </p:nvSpPr>
        <p:spPr>
          <a:xfrm>
            <a:off x="285720" y="576844"/>
            <a:ext cx="86355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Vantagens e Desvantagens</a:t>
            </a:r>
            <a:endParaRPr lang="pt-PT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ideoplayback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9371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212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lum bright="60000" contrast="-62000"/>
          </a:blip>
          <a:srcRect/>
          <a:stretch>
            <a:fillRect/>
          </a:stretch>
        </p:blipFill>
        <p:spPr bwMode="auto">
          <a:xfrm>
            <a:off x="2714612" y="428604"/>
            <a:ext cx="357190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ângulo 3"/>
          <p:cNvSpPr/>
          <p:nvPr/>
        </p:nvSpPr>
        <p:spPr>
          <a:xfrm>
            <a:off x="3929058" y="3929066"/>
            <a:ext cx="13773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FIM</a:t>
            </a:r>
            <a:endParaRPr lang="pt-PT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60000" contrast="-62000"/>
          </a:blip>
          <a:srcRect/>
          <a:stretch>
            <a:fillRect/>
          </a:stretch>
        </p:blipFill>
        <p:spPr bwMode="auto">
          <a:xfrm>
            <a:off x="5143504" y="2000240"/>
            <a:ext cx="357190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aixaDeTexto 3"/>
          <p:cNvSpPr txBox="1"/>
          <p:nvPr/>
        </p:nvSpPr>
        <p:spPr>
          <a:xfrm>
            <a:off x="1000100" y="2397807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A CENTRALGEST SA é uma empresa experiente no desenvolvimento e implementação de software de gestão empresarial (ERP</a:t>
            </a:r>
            <a:r>
              <a:rPr lang="pt-PT" dirty="0" smtClean="0"/>
              <a:t>).</a:t>
            </a:r>
            <a:endParaRPr lang="pt-PT" dirty="0"/>
          </a:p>
        </p:txBody>
      </p:sp>
      <p:sp>
        <p:nvSpPr>
          <p:cNvPr id="5" name="CaixaDeTexto 4"/>
          <p:cNvSpPr txBox="1"/>
          <p:nvPr/>
        </p:nvSpPr>
        <p:spPr>
          <a:xfrm>
            <a:off x="928662" y="3469377"/>
            <a:ext cx="72152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Fundada em 1987 a CENTRALGEST - Produção de Software, S.A., tem por </a:t>
            </a:r>
            <a:r>
              <a:rPr lang="pt-PT" dirty="0" smtClean="0"/>
              <a:t>objectivo </a:t>
            </a:r>
            <a:r>
              <a:rPr lang="pt-PT" dirty="0"/>
              <a:t>responder as exigências no mercado das novas Tecnologias de Informação, desenvolvendo a sua </a:t>
            </a:r>
            <a:r>
              <a:rPr lang="pt-PT" dirty="0" smtClean="0"/>
              <a:t>actividade </a:t>
            </a:r>
            <a:r>
              <a:rPr lang="pt-PT" dirty="0"/>
              <a:t>principal na produção de Software ERP, bem como, na investigação e implementação de Soluções de Software de Gestão </a:t>
            </a:r>
            <a:r>
              <a:rPr lang="pt-PT" dirty="0" smtClean="0"/>
              <a:t>Empresarial.</a:t>
            </a:r>
            <a:endParaRPr lang="pt-PT" dirty="0"/>
          </a:p>
          <a:p>
            <a:r>
              <a:rPr lang="pt-PT" dirty="0"/>
              <a:t/>
            </a:r>
            <a:br>
              <a:rPr lang="pt-PT" dirty="0"/>
            </a:br>
            <a:endParaRPr lang="pt-PT" dirty="0"/>
          </a:p>
        </p:txBody>
      </p:sp>
      <p:sp>
        <p:nvSpPr>
          <p:cNvPr id="6" name="Rectângulo 5"/>
          <p:cNvSpPr/>
          <p:nvPr/>
        </p:nvSpPr>
        <p:spPr>
          <a:xfrm>
            <a:off x="474743" y="1026367"/>
            <a:ext cx="816922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Apresentação de Centralgest</a:t>
            </a:r>
            <a:endParaRPr lang="pt-PT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lum bright="60000" contrast="-62000"/>
          </a:blip>
          <a:srcRect/>
          <a:stretch>
            <a:fillRect/>
          </a:stretch>
        </p:blipFill>
        <p:spPr bwMode="auto">
          <a:xfrm>
            <a:off x="5143504" y="2000240"/>
            <a:ext cx="357190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4" name="CustomShape 1"/>
          <p:cNvSpPr/>
          <p:nvPr/>
        </p:nvSpPr>
        <p:spPr>
          <a:xfrm>
            <a:off x="1000100" y="1571612"/>
            <a:ext cx="7215238" cy="2214694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pt-PT" dirty="0" smtClean="0">
                <a:solidFill>
                  <a:srgbClr val="000000"/>
                </a:solidFill>
                <a:latin typeface="Calibri"/>
              </a:rPr>
              <a:t>Como tal todas as </a:t>
            </a:r>
            <a:r>
              <a:rPr lang="pt-PT" dirty="0">
                <a:solidFill>
                  <a:srgbClr val="000000"/>
                </a:solidFill>
                <a:latin typeface="Calibri"/>
              </a:rPr>
              <a:t>empresas tem o principal objectivo aumentar os negócios. É necessário portanto um sistemas de controlo de todas as receitas gerais, e </a:t>
            </a:r>
            <a:r>
              <a:rPr lang="pt-PT" dirty="0" smtClean="0">
                <a:solidFill>
                  <a:srgbClr val="000000"/>
                </a:solidFill>
                <a:latin typeface="Calibri"/>
              </a:rPr>
              <a:t>trocas </a:t>
            </a:r>
            <a:r>
              <a:rPr lang="pt-PT" dirty="0">
                <a:solidFill>
                  <a:srgbClr val="000000"/>
                </a:solidFill>
                <a:latin typeface="Calibri"/>
              </a:rPr>
              <a:t>comerciais: da compra ate a venda, encomendas, stock.  Com a necessidade de evolução surge a ideia de criar um sistema mais eficaz para responder mais facilmente entre todos os departamentos internos de uma empresa, resumindo num só  temos o software ERP.</a:t>
            </a:r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lum bright="60000" contrast="-62000"/>
          </a:blip>
          <a:srcRect/>
          <a:stretch>
            <a:fillRect/>
          </a:stretch>
        </p:blipFill>
        <p:spPr bwMode="auto">
          <a:xfrm>
            <a:off x="5143504" y="2000240"/>
            <a:ext cx="357190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Diagrama 2"/>
          <p:cNvGraphicFramePr/>
          <p:nvPr/>
        </p:nvGraphicFramePr>
        <p:xfrm>
          <a:off x="1357290" y="1142984"/>
          <a:ext cx="6643734" cy="4778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Rectângulo 5"/>
          <p:cNvSpPr/>
          <p:nvPr/>
        </p:nvSpPr>
        <p:spPr>
          <a:xfrm>
            <a:off x="1545410" y="291092"/>
            <a:ext cx="64556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Pacotes</a:t>
            </a:r>
            <a:r>
              <a:rPr lang="pt-PT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de software</a:t>
            </a:r>
            <a:endParaRPr lang="pt-PT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>
            <a:lum bright="60000" contrast="-62000"/>
          </a:blip>
          <a:srcRect/>
          <a:stretch>
            <a:fillRect/>
          </a:stretch>
        </p:blipFill>
        <p:spPr bwMode="auto">
          <a:xfrm>
            <a:off x="5143504" y="2000240"/>
            <a:ext cx="357190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CaixaDeTexto 10"/>
          <p:cNvSpPr txBox="1"/>
          <p:nvPr/>
        </p:nvSpPr>
        <p:spPr>
          <a:xfrm>
            <a:off x="642910" y="1785926"/>
            <a:ext cx="7858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O software Centralgest ERP oferece ainda a possibilidade de construir uma rede  de informação inteiramente a sua mediada, obtendo todo o tipo de conhecimento que necessita para fazer crescer os seus negócios.</a:t>
            </a:r>
            <a:endParaRPr lang="pt-PT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714348" y="1000108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/>
              <a:t>Contabilidade</a:t>
            </a:r>
            <a:endParaRPr lang="pt-PT" sz="3200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1000100" y="3357562"/>
            <a:ext cx="67151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pt-PT" dirty="0" smtClean="0"/>
              <a:t>Contabilidade Geral e Analítica</a:t>
            </a:r>
          </a:p>
          <a:p>
            <a:pPr>
              <a:buFontTx/>
              <a:buChar char="-"/>
            </a:pPr>
            <a:r>
              <a:rPr lang="pt-PT" dirty="0" smtClean="0"/>
              <a:t>Conciliação Bancária</a:t>
            </a:r>
          </a:p>
          <a:p>
            <a:pPr>
              <a:buFontTx/>
              <a:buChar char="-"/>
            </a:pPr>
            <a:r>
              <a:rPr lang="pt-PT" dirty="0" smtClean="0"/>
              <a:t>Recursos Humanos</a:t>
            </a:r>
          </a:p>
          <a:p>
            <a:pPr>
              <a:buFontTx/>
              <a:buChar char="-"/>
            </a:pPr>
            <a:r>
              <a:rPr lang="pt-PT" dirty="0" smtClean="0"/>
              <a:t>Imobilizado</a:t>
            </a:r>
          </a:p>
          <a:p>
            <a:pPr>
              <a:buFontTx/>
              <a:buChar char="-"/>
            </a:pPr>
            <a:r>
              <a:rPr lang="pt-PT" dirty="0" smtClean="0"/>
              <a:t>Gestão de tesoura</a:t>
            </a:r>
          </a:p>
          <a:p>
            <a:pPr>
              <a:buFontTx/>
              <a:buChar char="-"/>
            </a:pPr>
            <a:r>
              <a:rPr lang="pt-PT" dirty="0" smtClean="0"/>
              <a:t>Profissional </a:t>
            </a:r>
            <a:r>
              <a:rPr lang="pt-PT" dirty="0"/>
              <a:t>O</a:t>
            </a:r>
            <a:r>
              <a:rPr lang="pt-PT" dirty="0" smtClean="0"/>
              <a:t>ffice </a:t>
            </a:r>
            <a:r>
              <a:rPr lang="pt-PT" dirty="0" err="1" smtClean="0"/>
              <a:t>Reporting</a:t>
            </a:r>
            <a:endParaRPr lang="pt-PT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lum bright="60000" contrast="-62000"/>
          </a:blip>
          <a:srcRect/>
          <a:stretch>
            <a:fillRect/>
          </a:stretch>
        </p:blipFill>
        <p:spPr bwMode="auto">
          <a:xfrm>
            <a:off x="5143504" y="2000240"/>
            <a:ext cx="357190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aixaDeTexto 2"/>
          <p:cNvSpPr txBox="1"/>
          <p:nvPr/>
        </p:nvSpPr>
        <p:spPr>
          <a:xfrm>
            <a:off x="642910" y="1785926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O software gestão comercial do CentralGest ERP esta certificado pela DGCI ( Direcção-Geral dos Impostos), permitindo que as empresas utilizadoras da facturação cumpram todos os requisitos legais exigidos.</a:t>
            </a:r>
          </a:p>
          <a:p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857224" y="994460"/>
            <a:ext cx="2857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/>
              <a:t>Comercial</a:t>
            </a:r>
          </a:p>
          <a:p>
            <a:endParaRPr lang="pt-PT" sz="32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1071538" y="3201131"/>
            <a:ext cx="45720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Facturação</a:t>
            </a:r>
          </a:p>
          <a:p>
            <a:r>
              <a:rPr lang="pt-PT" dirty="0" smtClean="0"/>
              <a:t>Gestão de stocks</a:t>
            </a:r>
          </a:p>
          <a:p>
            <a:r>
              <a:rPr lang="pt-PT" dirty="0" smtClean="0"/>
              <a:t>Gestão de encomendas</a:t>
            </a:r>
          </a:p>
          <a:p>
            <a:r>
              <a:rPr lang="pt-PT" dirty="0" smtClean="0"/>
              <a:t>Gestão de contractos</a:t>
            </a:r>
          </a:p>
          <a:p>
            <a:r>
              <a:rPr lang="pt-PT" dirty="0" smtClean="0"/>
              <a:t>Contas correntes</a:t>
            </a:r>
          </a:p>
          <a:p>
            <a:r>
              <a:rPr lang="pt-PT" dirty="0" smtClean="0"/>
              <a:t>Mobilidade</a:t>
            </a:r>
          </a:p>
          <a:p>
            <a:r>
              <a:rPr lang="pt-PT" dirty="0" smtClean="0"/>
              <a:t>Analisador SAF-PT</a:t>
            </a:r>
          </a:p>
          <a:p>
            <a:r>
              <a:rPr lang="pt-PT" dirty="0" smtClean="0"/>
              <a:t>CRM ( relacionamento gestão de clientes)</a:t>
            </a:r>
          </a:p>
          <a:p>
            <a:r>
              <a:rPr lang="pt-PT" dirty="0" smtClean="0"/>
              <a:t>POS ( gerir pontos de venda)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85786" y="1000108"/>
            <a:ext cx="3643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/>
              <a:t>Construção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928662" y="1942919"/>
            <a:ext cx="3357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-Orçamentação</a:t>
            </a:r>
          </a:p>
          <a:p>
            <a:r>
              <a:rPr lang="pt-PT" dirty="0" smtClean="0"/>
              <a:t>-Gestão de Obras</a:t>
            </a:r>
          </a:p>
          <a:p>
            <a:r>
              <a:rPr lang="pt-PT" dirty="0" smtClean="0"/>
              <a:t>-Gestão de Obras Remotas</a:t>
            </a:r>
          </a:p>
          <a:p>
            <a:r>
              <a:rPr lang="pt-PT" dirty="0" smtClean="0"/>
              <a:t>-Revisão de preços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lum bright="60000" contrast="-62000"/>
          </a:blip>
          <a:srcRect/>
          <a:stretch>
            <a:fillRect/>
          </a:stretch>
        </p:blipFill>
        <p:spPr bwMode="auto">
          <a:xfrm>
            <a:off x="5143504" y="2000240"/>
            <a:ext cx="357190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857224" y="986837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/>
              <a:t>Produção</a:t>
            </a:r>
            <a:endParaRPr lang="pt-PT" sz="3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642910" y="1576976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Cada decisão tomada reflecte-se de forma significativa nos resultados da sua empresa e na satisfação do s seus clientes. </a:t>
            </a:r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1000100" y="2571744"/>
            <a:ext cx="50006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pt-PT" dirty="0" smtClean="0"/>
              <a:t>Planeamento e Logística</a:t>
            </a:r>
          </a:p>
          <a:p>
            <a:pPr>
              <a:buFontTx/>
              <a:buChar char="-"/>
            </a:pPr>
            <a:r>
              <a:rPr lang="pt-PT" dirty="0" smtClean="0"/>
              <a:t>Gestão de produção</a:t>
            </a:r>
          </a:p>
          <a:p>
            <a:pPr>
              <a:buFontTx/>
              <a:buChar char="-"/>
            </a:pPr>
            <a:r>
              <a:rPr lang="pt-PT" dirty="0" smtClean="0"/>
              <a:t>Estrutura de Artigos</a:t>
            </a:r>
          </a:p>
          <a:p>
            <a:pPr>
              <a:buFontTx/>
              <a:buChar char="-"/>
            </a:pPr>
            <a:r>
              <a:rPr lang="pt-PT" dirty="0" smtClean="0"/>
              <a:t>Aprovisionamento</a:t>
            </a:r>
          </a:p>
          <a:p>
            <a:pPr>
              <a:buFontTx/>
              <a:buChar char="-"/>
            </a:pPr>
            <a:r>
              <a:rPr lang="pt-PT" dirty="0" smtClean="0"/>
              <a:t>Planeamento de necessidades</a:t>
            </a:r>
          </a:p>
          <a:p>
            <a:pPr>
              <a:buFontTx/>
              <a:buChar char="-"/>
            </a:pPr>
            <a:r>
              <a:rPr lang="pt-PT" dirty="0" smtClean="0"/>
              <a:t>Gestão de ocupação</a:t>
            </a:r>
          </a:p>
          <a:p>
            <a:pPr>
              <a:buFontTx/>
              <a:buChar char="-"/>
            </a:pPr>
            <a:r>
              <a:rPr lang="pt-PT" dirty="0" smtClean="0"/>
              <a:t>Satisfação de Encomenda</a:t>
            </a:r>
          </a:p>
          <a:p>
            <a:pPr>
              <a:buFontTx/>
              <a:buChar char="-"/>
            </a:pPr>
            <a:r>
              <a:rPr lang="pt-PT" dirty="0" smtClean="0"/>
              <a:t>Recolhas de produção</a:t>
            </a:r>
          </a:p>
          <a:p>
            <a:pPr>
              <a:buFontTx/>
              <a:buChar char="-"/>
            </a:pPr>
            <a:r>
              <a:rPr lang="pt-PT" dirty="0" smtClean="0"/>
              <a:t>Perfil</a:t>
            </a:r>
            <a:endParaRPr lang="pt-PT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lum bright="60000" contrast="-62000"/>
          </a:blip>
          <a:srcRect/>
          <a:stretch>
            <a:fillRect/>
          </a:stretch>
        </p:blipFill>
        <p:spPr bwMode="auto">
          <a:xfrm>
            <a:off x="5143504" y="2214554"/>
            <a:ext cx="35719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lum bright="60000" contrast="-62000"/>
          </a:blip>
          <a:srcRect/>
          <a:stretch>
            <a:fillRect/>
          </a:stretch>
        </p:blipFill>
        <p:spPr bwMode="auto">
          <a:xfrm>
            <a:off x="5143504" y="2000240"/>
            <a:ext cx="357190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CaixaDeTexto 1"/>
          <p:cNvSpPr txBox="1"/>
          <p:nvPr/>
        </p:nvSpPr>
        <p:spPr>
          <a:xfrm>
            <a:off x="857224" y="986837"/>
            <a:ext cx="800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/>
              <a:t>BPM (Software de gestão de </a:t>
            </a:r>
            <a:r>
              <a:rPr lang="pt-PT" sz="3200" dirty="0" err="1" smtClean="0"/>
              <a:t>negocios</a:t>
            </a:r>
            <a:r>
              <a:rPr lang="pt-PT" sz="3200" dirty="0" smtClean="0"/>
              <a:t>)</a:t>
            </a:r>
            <a:endParaRPr lang="pt-PT" sz="3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642910" y="1571612"/>
            <a:ext cx="7858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O software </a:t>
            </a:r>
            <a:r>
              <a:rPr lang="pt-PT" dirty="0" err="1" smtClean="0"/>
              <a:t>EntralGest</a:t>
            </a:r>
            <a:r>
              <a:rPr lang="pt-PT" dirty="0" smtClean="0"/>
              <a:t> BPM (</a:t>
            </a:r>
            <a:r>
              <a:rPr lang="pt-PT" dirty="0" err="1" smtClean="0"/>
              <a:t>Business</a:t>
            </a:r>
            <a:r>
              <a:rPr lang="pt-PT" dirty="0" smtClean="0"/>
              <a:t> </a:t>
            </a:r>
            <a:r>
              <a:rPr lang="pt-PT" dirty="0" err="1" smtClean="0"/>
              <a:t>Process</a:t>
            </a:r>
            <a:r>
              <a:rPr lang="pt-PT" dirty="0" smtClean="0"/>
              <a:t> </a:t>
            </a:r>
            <a:r>
              <a:rPr lang="pt-PT" dirty="0" err="1" smtClean="0"/>
              <a:t>Management</a:t>
            </a:r>
            <a:r>
              <a:rPr lang="pt-PT" dirty="0" smtClean="0"/>
              <a:t>) acelera a produtividade na estrutura organizacional e indica os pontos de estagnação em tempo real.</a:t>
            </a:r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1000100" y="2857496"/>
            <a:ext cx="55007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-Disponibilidade em plataforma Web</a:t>
            </a:r>
          </a:p>
          <a:p>
            <a:r>
              <a:rPr lang="pt-PT" dirty="0" smtClean="0"/>
              <a:t>-Definição Previa das acções e tempos</a:t>
            </a:r>
          </a:p>
          <a:p>
            <a:r>
              <a:rPr lang="pt-PT" dirty="0" smtClean="0"/>
              <a:t>-Consulta do histórico das acções executadas em cada processo</a:t>
            </a:r>
          </a:p>
          <a:p>
            <a:r>
              <a:rPr lang="pt-PT" dirty="0" smtClean="0"/>
              <a:t>-Comunicação multi-empresa;</a:t>
            </a:r>
          </a:p>
          <a:p>
            <a:endParaRPr lang="pt-PT" dirty="0" smtClean="0"/>
          </a:p>
          <a:p>
            <a:endParaRPr lang="pt-P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497</Words>
  <Application>Microsoft Office PowerPoint</Application>
  <PresentationFormat>Apresentação no Ecrã (4:3)</PresentationFormat>
  <Paragraphs>72</Paragraphs>
  <Slides>12</Slides>
  <Notes>1</Notes>
  <HiddenSlides>0</HiddenSlides>
  <MMClips>1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dos diapositivos</vt:lpstr>
      </vt:variant>
      <vt:variant>
        <vt:i4>12</vt:i4>
      </vt:variant>
    </vt:vector>
  </HeadingPairs>
  <TitlesOfParts>
    <vt:vector size="14" baseType="lpstr">
      <vt:lpstr>Office Theme</vt:lpstr>
      <vt:lpstr>Office Theme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cp:lastModifiedBy>Hilario</cp:lastModifiedBy>
  <cp:revision>22</cp:revision>
  <dcterms:modified xsi:type="dcterms:W3CDTF">2012-01-06T21:02:44Z</dcterms:modified>
</cp:coreProperties>
</file>